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9761" initials="A" lastIdx="1" clrIdx="0">
    <p:extLst>
      <p:ext uri="{19B8F6BF-5375-455C-9EA6-DF929625EA0E}">
        <p15:presenceInfo xmlns:p15="http://schemas.microsoft.com/office/powerpoint/2012/main" userId="A976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647" autoAdjust="0"/>
  </p:normalViewPr>
  <p:slideViewPr>
    <p:cSldViewPr snapToGrid="0">
      <p:cViewPr varScale="1">
        <p:scale>
          <a:sx n="100" d="100"/>
          <a:sy n="100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82292-F2C0-44FD-B87D-04D36F0A342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76D49-94D2-46BA-94D2-69B7FCB4C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393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주인공 박동훈은 대기업의 </a:t>
            </a:r>
            <a:r>
              <a:rPr lang="ko-KR" altLang="en-US" dirty="0" err="1"/>
              <a:t>능력있는</a:t>
            </a:r>
            <a:r>
              <a:rPr lang="ko-KR" altLang="en-US" dirty="0"/>
              <a:t> 부장입니다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와이프는 변호사이다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76D49-94D2-46BA-94D2-69B7FCB4C56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74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58A9D8-DDD0-4EA6-824B-3EB08B48C9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0D18733-BB82-4F55-902A-D8AF0EA74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95D7A4-A51F-4577-923F-F3DFF814A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B44A502-A8F3-4AA6-AE4B-68B2B0377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BF73417-FC31-434E-9E27-FE910AF8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206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9BA7D3-65F9-45E1-AF1D-CC56659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096021D-863A-4C63-B9F1-46EA15082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E70C76-39FE-41D0-863B-5DC84EB0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4E4B0D-8B5C-4459-95D9-467D0BDAE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8313D4-56AE-48EE-8ECA-73EF8384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390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73EC284-1889-41E8-AFB4-11CFE32E7D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316D72D-FC6B-445C-85CF-71C2F06B4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33BEAE-6211-4F2F-862C-2D2244568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B691B9-B2AB-478C-B1C0-390D9FB2C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1591EB-3EA5-4B85-84BC-E53AAC4C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95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2863FC-61F0-4AB1-8747-CB7CE7A55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09B070-4CA5-49EC-BEA1-69AEE622F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927B72-2CCD-4722-99FA-02767A37D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1852E6-AA22-45B1-94B0-B97BC9D3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E6B65A-6CD3-4802-B269-6A5C91E52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56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F43CCC-B871-4B70-AFD5-94B41E39F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AD65CE1-1D64-4F13-BD21-B46992CBF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F4B7B0-2E96-446B-A581-4DF2DC049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2BEAD1-27E0-46B8-9E3D-4D2D157E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1FE2AD-A47B-45E2-972D-83DB6D172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017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957B6F-2B1B-4CAC-927C-43F907E8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71512EF-A12E-4A8A-AB9D-928EDE35D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493C0D2-DF1C-489F-8357-2DAE6CF73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FB07B5F-70DD-434E-8A83-F05C727BB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1779F6F-002B-4681-B695-52DB6497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12300DC-F256-4CB3-BE28-D9EEA8F4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77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D2CEDF-2AB9-4A39-9526-DC210CADC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237839-2B9C-4433-A02B-8ACF1B5F6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326D956-9CD6-4D5B-88A9-1B6EC668A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6C08862-5047-4858-A5A8-E42E5127D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515A406-AB6A-4263-85B4-F2AE7A6C88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E8BAF4D-6CBC-4DF2-B962-9FEC4BEB5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00A0A90-4784-467E-ADCC-7E8EF535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98BC8DD-804B-446E-8C77-2659C243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71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4C4BE2-567F-4E93-B1D9-3CBD35F79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85C7FBA-7FBD-4800-8A6F-01A53819F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26C267E-B6C0-491F-B0F8-642F136A7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4D00F1E-D8C6-4464-93FA-0F3936FC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38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756F397-0F12-452C-B863-CD4289E51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A4AC6D3-BFAD-4917-90C1-CEFECBB40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9453866-0519-472D-A1D4-D181C13D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68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70C80D-8757-439E-ACA1-8F064317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19F7C7-65D0-4FFB-8E73-22C4A7C1C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1AE5DD1-593C-4C06-A0AA-C366912AE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6F79CA4-9524-4D81-BE61-52AC48885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34FB50E-47C8-4739-BD42-4F064FD59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CD2BB0-0C1C-4E54-A444-909F59630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307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D43145-EE99-49DF-A79B-C7AE30576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572298-51D3-4B0F-953E-960B60E47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57DC3FC-E0EA-42D4-B887-4430A4DEC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3F7BDD-DBF3-4C1B-B780-EB8D0FD7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6180483-0AD1-468A-8DE3-F1FAF69BF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95E728A-D26C-46B5-9916-230EF380F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969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3584262-65BC-4E4F-A9B6-62F3D79B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BC5EFBF-6431-49EB-A38D-E388C804E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41E10D-DE47-4138-8EC8-7608AF93E5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9EF8-627C-403F-8820-CDC4D4468D01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8C0FF4-FE14-481A-A523-882B6B86A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9BCD2B-A77D-400E-875F-2A35B7BAD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41364-B488-4375-A598-B56DDC051D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47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4D219F-8D81-45B1-A6EC-2809DF59102E}"/>
              </a:ext>
            </a:extLst>
          </p:cNvPr>
          <p:cNvSpPr txBox="1"/>
          <p:nvPr/>
        </p:nvSpPr>
        <p:spPr>
          <a:xfrm>
            <a:off x="5100506" y="545284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도식 설명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78DF90-CA9D-41A4-B3DE-2C49778556A8}"/>
              </a:ext>
            </a:extLst>
          </p:cNvPr>
          <p:cNvSpPr txBox="1"/>
          <p:nvPr/>
        </p:nvSpPr>
        <p:spPr>
          <a:xfrm>
            <a:off x="1667364" y="1438570"/>
            <a:ext cx="1008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현재의 역할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C4D856F7-3F7B-49EF-9506-68ABBAAEE2A6}"/>
              </a:ext>
            </a:extLst>
          </p:cNvPr>
          <p:cNvCxnSpPr/>
          <p:nvPr/>
        </p:nvCxnSpPr>
        <p:spPr>
          <a:xfrm>
            <a:off x="2727845" y="1594724"/>
            <a:ext cx="5829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29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4D219F-8D81-45B1-A6EC-2809DF59102E}"/>
              </a:ext>
            </a:extLst>
          </p:cNvPr>
          <p:cNvSpPr txBox="1"/>
          <p:nvPr/>
        </p:nvSpPr>
        <p:spPr>
          <a:xfrm>
            <a:off x="5100506" y="545284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나의 아저씨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34CE64-A919-4759-9CF4-651C28814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330" y="1808876"/>
            <a:ext cx="914400" cy="1038225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163B163-5095-4CA7-A205-5A8571707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9625" y="1715569"/>
            <a:ext cx="914400" cy="1038225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78DF90-CA9D-41A4-B3DE-2C49778556A8}"/>
              </a:ext>
            </a:extLst>
          </p:cNvPr>
          <p:cNvSpPr txBox="1"/>
          <p:nvPr/>
        </p:nvSpPr>
        <p:spPr>
          <a:xfrm>
            <a:off x="1667364" y="143857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박동훈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511E69-4E9F-4E8D-A3BA-91D1BB80E1EA}"/>
              </a:ext>
            </a:extLst>
          </p:cNvPr>
          <p:cNvSpPr txBox="1"/>
          <p:nvPr/>
        </p:nvSpPr>
        <p:spPr>
          <a:xfrm>
            <a:off x="9803659" y="1381324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err="1"/>
              <a:t>이지안</a:t>
            </a:r>
            <a:endParaRPr lang="ko-KR" altLang="en-US" sz="120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3B644B8A-0840-4C93-8150-600E9421A4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496093"/>
            <a:ext cx="914400" cy="1038225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D77FF52-7F5E-4ECE-ADD7-511FD0D4D046}"/>
              </a:ext>
            </a:extLst>
          </p:cNvPr>
          <p:cNvSpPr txBox="1"/>
          <p:nvPr/>
        </p:nvSpPr>
        <p:spPr>
          <a:xfrm>
            <a:off x="5772834" y="414629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도준영</a:t>
            </a:r>
          </a:p>
        </p:txBody>
      </p:sp>
      <p:cxnSp>
        <p:nvCxnSpPr>
          <p:cNvPr id="6" name="연결선: 구부러짐 5">
            <a:extLst>
              <a:ext uri="{FF2B5EF4-FFF2-40B4-BE49-F238E27FC236}">
                <a16:creationId xmlns:a16="http://schemas.microsoft.com/office/drawing/2014/main" id="{A66BB04B-858B-44E8-8EEB-B8DAC69A07B3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3646775" y="4430849"/>
            <a:ext cx="1453731" cy="59589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88C6E22-BA6B-406D-A7B7-10099E7A3E82}"/>
              </a:ext>
            </a:extLst>
          </p:cNvPr>
          <p:cNvSpPr txBox="1"/>
          <p:nvPr/>
        </p:nvSpPr>
        <p:spPr>
          <a:xfrm>
            <a:off x="2974796" y="4303891"/>
            <a:ext cx="671979" cy="253916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ko-KR" sz="1050" dirty="0"/>
              <a:t>(</a:t>
            </a:r>
            <a:r>
              <a:rPr lang="ko-KR" altLang="en-US" sz="1050" dirty="0"/>
              <a:t>현</a:t>
            </a:r>
            <a:r>
              <a:rPr lang="en-US" altLang="ko-KR" sz="1050" dirty="0"/>
              <a:t>)</a:t>
            </a:r>
            <a:r>
              <a:rPr lang="ko-KR" altLang="en-US" sz="1050" dirty="0"/>
              <a:t>직장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380FAE-7270-414C-91C2-CB3DFD0AB60B}"/>
              </a:ext>
            </a:extLst>
          </p:cNvPr>
          <p:cNvSpPr txBox="1"/>
          <p:nvPr/>
        </p:nvSpPr>
        <p:spPr>
          <a:xfrm>
            <a:off x="5100506" y="4934415"/>
            <a:ext cx="400751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1200" dirty="0"/>
              <a:t>{</a:t>
            </a:r>
            <a:r>
              <a:rPr lang="ko-KR" altLang="en-US" sz="1200" dirty="0"/>
              <a:t>사장</a:t>
            </a:r>
            <a:r>
              <a:rPr lang="en-US" altLang="ko-KR" sz="1200" dirty="0"/>
              <a:t>}</a:t>
            </a:r>
            <a:endParaRPr lang="ko-KR" alt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7B112-4D7D-499B-A4F6-51E231A1BCB9}"/>
              </a:ext>
            </a:extLst>
          </p:cNvPr>
          <p:cNvSpPr txBox="1"/>
          <p:nvPr/>
        </p:nvSpPr>
        <p:spPr>
          <a:xfrm>
            <a:off x="1859904" y="2922161"/>
            <a:ext cx="400751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1200" dirty="0"/>
              <a:t>{</a:t>
            </a:r>
            <a:r>
              <a:rPr lang="ko-KR" altLang="en-US" sz="1200" dirty="0"/>
              <a:t>부장</a:t>
            </a:r>
            <a:r>
              <a:rPr lang="en-US" altLang="ko-KR" sz="1200" dirty="0"/>
              <a:t>}</a:t>
            </a:r>
            <a:endParaRPr lang="ko-KR" altLang="en-US" sz="1200" dirty="0"/>
          </a:p>
        </p:txBody>
      </p:sp>
      <p:cxnSp>
        <p:nvCxnSpPr>
          <p:cNvPr id="17" name="연결선: 구부러짐 16">
            <a:extLst>
              <a:ext uri="{FF2B5EF4-FFF2-40B4-BE49-F238E27FC236}">
                <a16:creationId xmlns:a16="http://schemas.microsoft.com/office/drawing/2014/main" id="{07763962-D595-47CF-8951-D008A3A64A6D}"/>
              </a:ext>
            </a:extLst>
          </p:cNvPr>
          <p:cNvCxnSpPr>
            <a:cxnSpLocks/>
            <a:stCxn id="13" idx="0"/>
            <a:endCxn id="1028" idx="1"/>
          </p:cNvCxnSpPr>
          <p:nvPr/>
        </p:nvCxnSpPr>
        <p:spPr>
          <a:xfrm rot="5400000" flipH="1" flipV="1">
            <a:off x="5455601" y="89868"/>
            <a:ext cx="2069209" cy="635883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연결선: 구부러짐 23">
            <a:extLst>
              <a:ext uri="{FF2B5EF4-FFF2-40B4-BE49-F238E27FC236}">
                <a16:creationId xmlns:a16="http://schemas.microsoft.com/office/drawing/2014/main" id="{17B74441-E207-40CD-8097-D67B7B619D74}"/>
              </a:ext>
            </a:extLst>
          </p:cNvPr>
          <p:cNvCxnSpPr>
            <a:cxnSpLocks/>
            <a:stCxn id="13" idx="0"/>
            <a:endCxn id="16" idx="2"/>
          </p:cNvCxnSpPr>
          <p:nvPr/>
        </p:nvCxnSpPr>
        <p:spPr>
          <a:xfrm rot="16200000" flipV="1">
            <a:off x="2087001" y="3080106"/>
            <a:ext cx="1197064" cy="125050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>
            <a:extLst>
              <a:ext uri="{FF2B5EF4-FFF2-40B4-BE49-F238E27FC236}">
                <a16:creationId xmlns:a16="http://schemas.microsoft.com/office/drawing/2014/main" id="{26525C85-BD55-41EE-B23B-39B43D0A4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989" y="4764579"/>
            <a:ext cx="523650" cy="524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A3774498-4B96-42F2-ADB8-AD75B91A8F37}"/>
              </a:ext>
            </a:extLst>
          </p:cNvPr>
          <p:cNvCxnSpPr>
            <a:stCxn id="1030" idx="6"/>
            <a:endCxn id="2050" idx="2"/>
          </p:cNvCxnSpPr>
          <p:nvPr/>
        </p:nvCxnSpPr>
        <p:spPr>
          <a:xfrm>
            <a:off x="6553200" y="5015206"/>
            <a:ext cx="401789" cy="11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6641DC3-4ED7-445E-97D2-D02C5D4DFA99}"/>
              </a:ext>
            </a:extLst>
          </p:cNvPr>
          <p:cNvSpPr txBox="1"/>
          <p:nvPr/>
        </p:nvSpPr>
        <p:spPr>
          <a:xfrm>
            <a:off x="3238152" y="1887307"/>
            <a:ext cx="453970" cy="253916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o-KR" altLang="en-US" sz="1050" dirty="0"/>
              <a:t>가족</a:t>
            </a:r>
          </a:p>
        </p:txBody>
      </p:sp>
      <p:cxnSp>
        <p:nvCxnSpPr>
          <p:cNvPr id="21" name="연결선: 구부러짐 20">
            <a:extLst>
              <a:ext uri="{FF2B5EF4-FFF2-40B4-BE49-F238E27FC236}">
                <a16:creationId xmlns:a16="http://schemas.microsoft.com/office/drawing/2014/main" id="{DE16CA50-1115-4A14-B9B9-7A0AA351D79D}"/>
              </a:ext>
            </a:extLst>
          </p:cNvPr>
          <p:cNvCxnSpPr>
            <a:cxnSpLocks/>
            <a:stCxn id="20" idx="1"/>
            <a:endCxn id="1026" idx="6"/>
          </p:cNvCxnSpPr>
          <p:nvPr/>
        </p:nvCxnSpPr>
        <p:spPr>
          <a:xfrm rot="10800000" flipV="1">
            <a:off x="2447730" y="2014265"/>
            <a:ext cx="790422" cy="31372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>
            <a:extLst>
              <a:ext uri="{FF2B5EF4-FFF2-40B4-BE49-F238E27FC236}">
                <a16:creationId xmlns:a16="http://schemas.microsoft.com/office/drawing/2014/main" id="{BC96E51A-081E-4A72-B90E-D57D16040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640" y="1330322"/>
            <a:ext cx="482356" cy="547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C05CEDB-9CB4-472A-8236-387CC05D6B59}"/>
              </a:ext>
            </a:extLst>
          </p:cNvPr>
          <p:cNvSpPr txBox="1"/>
          <p:nvPr/>
        </p:nvSpPr>
        <p:spPr>
          <a:xfrm>
            <a:off x="4431296" y="1890666"/>
            <a:ext cx="352661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1050" dirty="0"/>
              <a:t>{</a:t>
            </a:r>
            <a:r>
              <a:rPr lang="ko-KR" altLang="en-US" sz="1050" dirty="0"/>
              <a:t>엄마</a:t>
            </a:r>
            <a:r>
              <a:rPr lang="en-US" altLang="ko-KR" sz="1050" dirty="0"/>
              <a:t>}</a:t>
            </a:r>
            <a:endParaRPr lang="ko-KR" altLang="en-US" sz="1050" dirty="0"/>
          </a:p>
        </p:txBody>
      </p:sp>
      <p:cxnSp>
        <p:nvCxnSpPr>
          <p:cNvPr id="27" name="연결선: 구부러짐 26">
            <a:extLst>
              <a:ext uri="{FF2B5EF4-FFF2-40B4-BE49-F238E27FC236}">
                <a16:creationId xmlns:a16="http://schemas.microsoft.com/office/drawing/2014/main" id="{3303AEF2-8FE8-46C2-8B30-07F635D05448}"/>
              </a:ext>
            </a:extLst>
          </p:cNvPr>
          <p:cNvCxnSpPr>
            <a:cxnSpLocks/>
            <a:stCxn id="20" idx="3"/>
            <a:endCxn id="26" idx="1"/>
          </p:cNvCxnSpPr>
          <p:nvPr/>
        </p:nvCxnSpPr>
        <p:spPr>
          <a:xfrm flipV="1">
            <a:off x="3692122" y="1971458"/>
            <a:ext cx="739174" cy="4280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>
            <a:extLst>
              <a:ext uri="{FF2B5EF4-FFF2-40B4-BE49-F238E27FC236}">
                <a16:creationId xmlns:a16="http://schemas.microsoft.com/office/drawing/2014/main" id="{3C2D3BEE-FDEF-4348-9F5F-6777D2255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775" y="1091635"/>
            <a:ext cx="457200" cy="519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4103677F-EC60-4607-A6BE-BACAB9349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85" y="1091634"/>
            <a:ext cx="457200" cy="519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20F78A62-4F08-42D4-AF0D-B4E4ED2B6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185" y="2329468"/>
            <a:ext cx="457200" cy="519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F8BF0B97-2687-4697-BE13-D091187CD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695" y="716316"/>
            <a:ext cx="457200" cy="519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F8381AE7-0069-4293-91D5-2C863EB24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915" y="1217508"/>
            <a:ext cx="457200" cy="519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B9721A62-8A8F-488D-B9FF-AAB228A11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091" y="4007414"/>
            <a:ext cx="430396" cy="4886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>
            <a:extLst>
              <a:ext uri="{FF2B5EF4-FFF2-40B4-BE49-F238E27FC236}">
                <a16:creationId xmlns:a16="http://schemas.microsoft.com/office/drawing/2014/main" id="{314B4EB8-CB18-4F92-9466-F05AD9001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02" y="1215649"/>
            <a:ext cx="464664" cy="527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>
            <a:extLst>
              <a:ext uri="{FF2B5EF4-FFF2-40B4-BE49-F238E27FC236}">
                <a16:creationId xmlns:a16="http://schemas.microsoft.com/office/drawing/2014/main" id="{B3532BCD-9557-4114-8CCA-27DA88884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881" y="1260266"/>
            <a:ext cx="457200" cy="519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>
            <a:extLst>
              <a:ext uri="{FF2B5EF4-FFF2-40B4-BE49-F238E27FC236}">
                <a16:creationId xmlns:a16="http://schemas.microsoft.com/office/drawing/2014/main" id="{1942AA4E-AD64-4533-A37E-F7F71F5DD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282" y="1955152"/>
            <a:ext cx="457199" cy="519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7378CA67-C3FA-4DF9-8AAD-8EDEBEDA9A93}"/>
              </a:ext>
            </a:extLst>
          </p:cNvPr>
          <p:cNvSpPr txBox="1"/>
          <p:nvPr/>
        </p:nvSpPr>
        <p:spPr>
          <a:xfrm>
            <a:off x="2619484" y="2085616"/>
            <a:ext cx="561051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1050" dirty="0"/>
              <a:t>{2</a:t>
            </a:r>
            <a:r>
              <a:rPr lang="ko-KR" altLang="en-US" sz="1050" dirty="0"/>
              <a:t>째아들</a:t>
            </a:r>
            <a:r>
              <a:rPr lang="en-US" altLang="ko-KR" sz="1050" dirty="0"/>
              <a:t>}</a:t>
            </a:r>
            <a:endParaRPr lang="ko-KR" altLang="en-US" sz="105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08914BA-45CD-430B-B711-F0EB05752367}"/>
              </a:ext>
            </a:extLst>
          </p:cNvPr>
          <p:cNvSpPr txBox="1"/>
          <p:nvPr/>
        </p:nvSpPr>
        <p:spPr>
          <a:xfrm>
            <a:off x="2907238" y="1604107"/>
            <a:ext cx="561051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1050" dirty="0"/>
              <a:t>{1</a:t>
            </a:r>
            <a:r>
              <a:rPr lang="ko-KR" altLang="en-US" sz="1050" dirty="0"/>
              <a:t>째아들</a:t>
            </a:r>
            <a:r>
              <a:rPr lang="en-US" altLang="ko-KR" sz="1050" dirty="0"/>
              <a:t>}</a:t>
            </a:r>
            <a:endParaRPr lang="ko-KR" altLang="en-US" sz="105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3D9CE15-5C33-43FC-8570-122781F8F3F1}"/>
              </a:ext>
            </a:extLst>
          </p:cNvPr>
          <p:cNvSpPr txBox="1"/>
          <p:nvPr/>
        </p:nvSpPr>
        <p:spPr>
          <a:xfrm>
            <a:off x="3613430" y="1624869"/>
            <a:ext cx="561051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1050" dirty="0"/>
              <a:t>{3</a:t>
            </a:r>
            <a:r>
              <a:rPr lang="ko-KR" altLang="en-US" sz="1050" dirty="0"/>
              <a:t>째아들</a:t>
            </a:r>
            <a:r>
              <a:rPr lang="en-US" altLang="ko-KR" sz="1050" dirty="0"/>
              <a:t>}</a:t>
            </a:r>
            <a:endParaRPr lang="ko-KR" altLang="en-US" sz="1050" dirty="0"/>
          </a:p>
        </p:txBody>
      </p:sp>
      <p:pic>
        <p:nvPicPr>
          <p:cNvPr id="2072" name="Picture 24">
            <a:extLst>
              <a:ext uri="{FF2B5EF4-FFF2-40B4-BE49-F238E27FC236}">
                <a16:creationId xmlns:a16="http://schemas.microsoft.com/office/drawing/2014/main" id="{DF08D6E1-DBF6-42A7-AD77-E7BBBD8CB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314" y="5657271"/>
            <a:ext cx="517681" cy="587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>
            <a:extLst>
              <a:ext uri="{FF2B5EF4-FFF2-40B4-BE49-F238E27FC236}">
                <a16:creationId xmlns:a16="http://schemas.microsoft.com/office/drawing/2014/main" id="{D009057B-CEBE-4F85-95C0-3F66B49E3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389" y="5297524"/>
            <a:ext cx="517681" cy="587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연결선: 구부러짐 28">
            <a:extLst>
              <a:ext uri="{FF2B5EF4-FFF2-40B4-BE49-F238E27FC236}">
                <a16:creationId xmlns:a16="http://schemas.microsoft.com/office/drawing/2014/main" id="{67C28118-251A-421D-8A1B-34503CA93D3B}"/>
              </a:ext>
            </a:extLst>
          </p:cNvPr>
          <p:cNvCxnSpPr>
            <a:stCxn id="2058" idx="3"/>
            <a:endCxn id="1030" idx="1"/>
          </p:cNvCxnSpPr>
          <p:nvPr/>
        </p:nvCxnSpPr>
        <p:spPr>
          <a:xfrm>
            <a:off x="3539385" y="2589024"/>
            <a:ext cx="2233326" cy="2059114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2D869C3-962A-4797-8002-263F6BB5544C}"/>
              </a:ext>
            </a:extLst>
          </p:cNvPr>
          <p:cNvSpPr txBox="1"/>
          <p:nvPr/>
        </p:nvSpPr>
        <p:spPr>
          <a:xfrm>
            <a:off x="5052951" y="3454901"/>
            <a:ext cx="646331" cy="2308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o-KR" altLang="en-US" sz="900" dirty="0"/>
              <a:t>내연관계</a:t>
            </a:r>
          </a:p>
        </p:txBody>
      </p:sp>
      <p:cxnSp>
        <p:nvCxnSpPr>
          <p:cNvPr id="50" name="연결선: 구부러짐 49">
            <a:extLst>
              <a:ext uri="{FF2B5EF4-FFF2-40B4-BE49-F238E27FC236}">
                <a16:creationId xmlns:a16="http://schemas.microsoft.com/office/drawing/2014/main" id="{A8C11E5C-E93D-40B1-92CF-2D10CA3B7C2D}"/>
              </a:ext>
            </a:extLst>
          </p:cNvPr>
          <p:cNvCxnSpPr>
            <a:cxnSpLocks/>
            <a:stCxn id="1028" idx="2"/>
            <a:endCxn id="1030" idx="7"/>
          </p:cNvCxnSpPr>
          <p:nvPr/>
        </p:nvCxnSpPr>
        <p:spPr>
          <a:xfrm rot="10800000" flipV="1">
            <a:off x="6419289" y="2234682"/>
            <a:ext cx="3250336" cy="2413456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16F51A6-7B10-42F9-A5B9-67074F2402CF}"/>
              </a:ext>
            </a:extLst>
          </p:cNvPr>
          <p:cNvSpPr txBox="1"/>
          <p:nvPr/>
        </p:nvSpPr>
        <p:spPr>
          <a:xfrm>
            <a:off x="6635767" y="3210578"/>
            <a:ext cx="917239" cy="2308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o-KR" altLang="en-US" sz="900" dirty="0"/>
              <a:t>비밀 임무부여</a:t>
            </a:r>
          </a:p>
        </p:txBody>
      </p:sp>
      <p:pic>
        <p:nvPicPr>
          <p:cNvPr id="55" name="Picture 28">
            <a:extLst>
              <a:ext uri="{FF2B5EF4-FFF2-40B4-BE49-F238E27FC236}">
                <a16:creationId xmlns:a16="http://schemas.microsoft.com/office/drawing/2014/main" id="{CC76A32F-AF14-44DB-858F-C54ACA15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721" y="2847101"/>
            <a:ext cx="512498" cy="5818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타원 31">
            <a:extLst>
              <a:ext uri="{FF2B5EF4-FFF2-40B4-BE49-F238E27FC236}">
                <a16:creationId xmlns:a16="http://schemas.microsoft.com/office/drawing/2014/main" id="{D1EA802B-5028-44D4-BFBF-E80E61E164B0}"/>
              </a:ext>
            </a:extLst>
          </p:cNvPr>
          <p:cNvSpPr/>
          <p:nvPr/>
        </p:nvSpPr>
        <p:spPr>
          <a:xfrm>
            <a:off x="10401634" y="2103518"/>
            <a:ext cx="420173" cy="388648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900" b="1" dirty="0"/>
              <a:t>가난</a:t>
            </a:r>
          </a:p>
        </p:txBody>
      </p:sp>
      <p:cxnSp>
        <p:nvCxnSpPr>
          <p:cNvPr id="57" name="연결선: 구부러짐 56">
            <a:extLst>
              <a:ext uri="{FF2B5EF4-FFF2-40B4-BE49-F238E27FC236}">
                <a16:creationId xmlns:a16="http://schemas.microsoft.com/office/drawing/2014/main" id="{A30EBC33-1A75-4120-A068-2572E65DC38E}"/>
              </a:ext>
            </a:extLst>
          </p:cNvPr>
          <p:cNvCxnSpPr>
            <a:cxnSpLocks/>
            <a:stCxn id="1028" idx="4"/>
            <a:endCxn id="1026" idx="5"/>
          </p:cNvCxnSpPr>
          <p:nvPr/>
        </p:nvCxnSpPr>
        <p:spPr>
          <a:xfrm rot="5400000" flipH="1">
            <a:off x="6190953" y="-1182078"/>
            <a:ext cx="58738" cy="7813006"/>
          </a:xfrm>
          <a:prstGeom prst="curvedConnector3">
            <a:avLst>
              <a:gd name="adj1" fmla="val -548039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A7217C5-A246-45A5-B551-D200E2C1AF61}"/>
              </a:ext>
            </a:extLst>
          </p:cNvPr>
          <p:cNvSpPr txBox="1"/>
          <p:nvPr/>
        </p:nvSpPr>
        <p:spPr>
          <a:xfrm>
            <a:off x="5761702" y="2966629"/>
            <a:ext cx="530915" cy="2308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o-KR" altLang="en-US" sz="900" dirty="0"/>
              <a:t>뒷조사</a:t>
            </a:r>
          </a:p>
        </p:txBody>
      </p:sp>
      <p:cxnSp>
        <p:nvCxnSpPr>
          <p:cNvPr id="61" name="연결선: 구부러짐 60">
            <a:extLst>
              <a:ext uri="{FF2B5EF4-FFF2-40B4-BE49-F238E27FC236}">
                <a16:creationId xmlns:a16="http://schemas.microsoft.com/office/drawing/2014/main" id="{B11F7BBA-FA70-46E2-A339-AD982CE2B7DC}"/>
              </a:ext>
            </a:extLst>
          </p:cNvPr>
          <p:cNvCxnSpPr>
            <a:cxnSpLocks/>
            <a:endCxn id="2058" idx="1"/>
          </p:cNvCxnSpPr>
          <p:nvPr/>
        </p:nvCxnSpPr>
        <p:spPr>
          <a:xfrm>
            <a:off x="2394035" y="2469569"/>
            <a:ext cx="688150" cy="119455"/>
          </a:xfrm>
          <a:prstGeom prst="curved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9D6539BE-1A18-49D5-80E3-383D6886F68F}"/>
              </a:ext>
            </a:extLst>
          </p:cNvPr>
          <p:cNvSpPr txBox="1"/>
          <p:nvPr/>
        </p:nvSpPr>
        <p:spPr>
          <a:xfrm>
            <a:off x="2529284" y="2421038"/>
            <a:ext cx="415498" cy="2308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o-KR" altLang="en-US" sz="900"/>
              <a:t>부부</a:t>
            </a:r>
            <a:endParaRPr lang="ko-KR" altLang="en-US" sz="9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D82FDCF7-F9FA-4B4D-B06D-1DC39611EC64}"/>
              </a:ext>
            </a:extLst>
          </p:cNvPr>
          <p:cNvSpPr/>
          <p:nvPr/>
        </p:nvSpPr>
        <p:spPr>
          <a:xfrm>
            <a:off x="9509404" y="2350958"/>
            <a:ext cx="420173" cy="388648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900" b="1" dirty="0"/>
              <a:t>과거 살인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EF059C4-F131-45FF-9650-987D07AC397C}"/>
              </a:ext>
            </a:extLst>
          </p:cNvPr>
          <p:cNvSpPr txBox="1"/>
          <p:nvPr/>
        </p:nvSpPr>
        <p:spPr>
          <a:xfrm>
            <a:off x="9952648" y="3056161"/>
            <a:ext cx="453970" cy="253916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o-KR" altLang="en-US" sz="1050" dirty="0"/>
              <a:t>가족</a:t>
            </a:r>
          </a:p>
        </p:txBody>
      </p:sp>
    </p:spTree>
    <p:extLst>
      <p:ext uri="{BB962C8B-B14F-4D97-AF65-F5344CB8AC3E}">
        <p14:creationId xmlns:p14="http://schemas.microsoft.com/office/powerpoint/2010/main" val="287163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54</Words>
  <Application>Microsoft Office PowerPoint</Application>
  <PresentationFormat>와이드스크린</PresentationFormat>
  <Paragraphs>24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A9761</dc:creator>
  <cp:lastModifiedBy>A9761</cp:lastModifiedBy>
  <cp:revision>5</cp:revision>
  <dcterms:created xsi:type="dcterms:W3CDTF">2020-06-19T05:55:28Z</dcterms:created>
  <dcterms:modified xsi:type="dcterms:W3CDTF">2020-06-19T07:46:25Z</dcterms:modified>
</cp:coreProperties>
</file>