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49E1054-6561-44E6-9532-4614046914A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D8A22861-9B3D-4F7B-A8CE-C55FBF65B8F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1182BF75-4DBB-4D56-9AE8-3FB168E525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A1B5F-9D0B-42C5-A007-DBC0FFF1EA68}" type="datetimeFigureOut">
              <a:rPr lang="ko-KR" altLang="en-US" smtClean="0"/>
              <a:t>2020-09-24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DBBE1BF4-CD53-4BC4-843D-CBB1F26789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56BDDC10-BC2E-4BC0-8037-8B9F11286D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639D7-FFEC-4AD2-B633-45BD1A5E963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779130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0B690D53-27E8-47BC-B311-3D1C64C3FC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6CF2ECEE-B04F-423D-BA86-A4A534C42AA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FE359EF6-2C3D-4B3C-8C10-BDD0702C58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A1B5F-9D0B-42C5-A007-DBC0FFF1EA68}" type="datetimeFigureOut">
              <a:rPr lang="ko-KR" altLang="en-US" smtClean="0"/>
              <a:t>2020-09-24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92D5FB63-7B34-4FF2-9E94-A708E90A7D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1A1813E4-4300-4B33-B299-482FAF0B52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639D7-FFEC-4AD2-B633-45BD1A5E963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339132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FF030892-601C-4BFE-8171-6E44C3185F4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3F1E4F7F-D8C7-4FF1-94A6-B711875601B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3FCAC86E-623F-4B81-8AB8-5FC25C6E04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A1B5F-9D0B-42C5-A007-DBC0FFF1EA68}" type="datetimeFigureOut">
              <a:rPr lang="ko-KR" altLang="en-US" smtClean="0"/>
              <a:t>2020-09-24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2F7D7816-FE34-47FA-9DCA-57A0058DCA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88DE56D4-54BC-4649-802F-AC7FB09350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639D7-FFEC-4AD2-B633-45BD1A5E963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105456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37D01B2B-8A03-401C-AEA7-D9AD1B7969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42F7B8F2-06A6-4BCF-BD92-FF2999532B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407AD919-ECF0-4D52-9208-6307D208E8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A1B5F-9D0B-42C5-A007-DBC0FFF1EA68}" type="datetimeFigureOut">
              <a:rPr lang="ko-KR" altLang="en-US" smtClean="0"/>
              <a:t>2020-09-24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AC85D8AB-D005-4FF0-A6DC-EE38105250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2CD6B496-9803-4F71-8217-2F32E79665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639D7-FFEC-4AD2-B633-45BD1A5E963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376529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A99331B5-8583-4373-9A09-9D8858D586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41E9348A-3E9A-4646-B217-0598BE948B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0BA3D0BC-1371-4522-A575-F326C15D2E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A1B5F-9D0B-42C5-A007-DBC0FFF1EA68}" type="datetimeFigureOut">
              <a:rPr lang="ko-KR" altLang="en-US" smtClean="0"/>
              <a:t>2020-09-24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9DF2BE3-D00F-466F-9764-FD1AA7807D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502FF968-BD49-4FB0-871A-AFDAF2BCDE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639D7-FFEC-4AD2-B633-45BD1A5E963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826705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BE166CF-D3D9-492D-AD08-BF2B22CE1C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1EAFA120-3582-4A29-9C39-BF8521149F4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9938DE8F-7831-4138-B654-3BB7568E52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DF5F8134-7F3A-4CC3-BA7B-353517C5CC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A1B5F-9D0B-42C5-A007-DBC0FFF1EA68}" type="datetimeFigureOut">
              <a:rPr lang="ko-KR" altLang="en-US" smtClean="0"/>
              <a:t>2020-09-24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5C3F974A-E313-479A-A7BF-EBB78467AE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3D9D5059-4EF8-43FA-89AE-7354F05493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639D7-FFEC-4AD2-B633-45BD1A5E963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539268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3A77CC3-3EA6-402C-8C8F-F8A60B1FB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2610694D-7ECA-4250-9634-BD7F592018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928DBD8C-C98F-4BAC-B9B7-AF1DB0F522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056E8B28-1606-4DC8-B8B1-D33B2993E84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55CF85E7-AC32-4632-A584-6239B56AECD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75D296FB-172F-4D33-B9E8-FF8D2AA878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A1B5F-9D0B-42C5-A007-DBC0FFF1EA68}" type="datetimeFigureOut">
              <a:rPr lang="ko-KR" altLang="en-US" smtClean="0"/>
              <a:t>2020-09-24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DC93259E-259C-4BCF-8A5B-13EDDA3766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65094463-7787-4C05-9EF2-FDA1DB159E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639D7-FFEC-4AD2-B633-45BD1A5E963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873959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0FCDFAF-5BA1-4E16-95DD-EAD2C36725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270AEE6B-2ADD-407C-BDDB-B279D67437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A1B5F-9D0B-42C5-A007-DBC0FFF1EA68}" type="datetimeFigureOut">
              <a:rPr lang="ko-KR" altLang="en-US" smtClean="0"/>
              <a:t>2020-09-24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EDDDEE82-943D-447F-968C-8324065A35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1DB4DC90-C6B7-4034-80BD-CDDCF2B0B9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639D7-FFEC-4AD2-B633-45BD1A5E963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60843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88DC0D56-22DA-440B-97ED-F3034DBAC0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A1B5F-9D0B-42C5-A007-DBC0FFF1EA68}" type="datetimeFigureOut">
              <a:rPr lang="ko-KR" altLang="en-US" smtClean="0"/>
              <a:t>2020-09-24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B41336BC-C4BE-408C-BCAC-791D814258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A2266138-C153-4657-B81F-11F13C0660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639D7-FFEC-4AD2-B633-45BD1A5E963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34391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336C1AAD-9869-4B7F-9DE2-F0549DCA8B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51B00DBC-5EC9-47C4-BD2B-2FDE3D8DB3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F4F27509-B007-456D-8D16-7EC41CE686B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5C13BE0B-9101-4801-B73C-C6326E677D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A1B5F-9D0B-42C5-A007-DBC0FFF1EA68}" type="datetimeFigureOut">
              <a:rPr lang="ko-KR" altLang="en-US" smtClean="0"/>
              <a:t>2020-09-24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6125737E-D4A3-4D2B-ACA4-394AD77630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B0EEEFE3-D266-4E43-A003-6303C77981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639D7-FFEC-4AD2-B633-45BD1A5E963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925454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69E93A5-4F2E-4290-8EE6-33567B7A7C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46554111-DF7B-4BBC-A6ED-836B8BF3581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627B5D24-3427-42B1-9C9B-154BAC9735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4970B4CA-5BCE-4E82-B966-65EA79BC35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A1B5F-9D0B-42C5-A007-DBC0FFF1EA68}" type="datetimeFigureOut">
              <a:rPr lang="ko-KR" altLang="en-US" smtClean="0"/>
              <a:t>2020-09-24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BD927CB1-EAA8-4F2D-B3F8-561965CF4B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8AA3CE58-7DF7-4ADA-B2A0-8B42287A04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639D7-FFEC-4AD2-B633-45BD1A5E963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843168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1EC714AF-53EB-4163-BDC5-7390148774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C311FC67-3125-464C-88A5-00034E5F64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FFFC03E6-57BA-4479-87B8-FB895E496EB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EA1B5F-9D0B-42C5-A007-DBC0FFF1EA68}" type="datetimeFigureOut">
              <a:rPr lang="ko-KR" altLang="en-US" smtClean="0"/>
              <a:t>2020-09-24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DCFE529-613F-42FF-A7EB-3553FBF4637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A0497C85-FF90-45BE-AEEA-72BB8B7F36D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A639D7-FFEC-4AD2-B633-45BD1A5E963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346552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>
            <a:extLst>
              <a:ext uri="{FF2B5EF4-FFF2-40B4-BE49-F238E27FC236}">
                <a16:creationId xmlns:a16="http://schemas.microsoft.com/office/drawing/2014/main" id="{AFAB7FF6-FEC2-4351-8B3D-60EC7752685F}"/>
              </a:ext>
            </a:extLst>
          </p:cNvPr>
          <p:cNvSpPr/>
          <p:nvPr/>
        </p:nvSpPr>
        <p:spPr>
          <a:xfrm>
            <a:off x="3263317" y="1359017"/>
            <a:ext cx="4320000" cy="4320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직사각형 4">
            <a:extLst>
              <a:ext uri="{FF2B5EF4-FFF2-40B4-BE49-F238E27FC236}">
                <a16:creationId xmlns:a16="http://schemas.microsoft.com/office/drawing/2014/main" id="{389A95FD-63DE-4F8B-9964-6007F2AFF80B}"/>
              </a:ext>
            </a:extLst>
          </p:cNvPr>
          <p:cNvSpPr/>
          <p:nvPr/>
        </p:nvSpPr>
        <p:spPr>
          <a:xfrm>
            <a:off x="5922752" y="2612015"/>
            <a:ext cx="1651232" cy="788566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>
                <a:solidFill>
                  <a:schemeClr val="tx1"/>
                </a:solidFill>
              </a:rPr>
              <a:t>오성운</a:t>
            </a:r>
          </a:p>
        </p:txBody>
      </p:sp>
      <p:sp>
        <p:nvSpPr>
          <p:cNvPr id="6" name="직사각형 5">
            <a:extLst>
              <a:ext uri="{FF2B5EF4-FFF2-40B4-BE49-F238E27FC236}">
                <a16:creationId xmlns:a16="http://schemas.microsoft.com/office/drawing/2014/main" id="{25B787B8-9620-4A6C-BB2A-3B0385325ED3}"/>
              </a:ext>
            </a:extLst>
          </p:cNvPr>
          <p:cNvSpPr/>
          <p:nvPr/>
        </p:nvSpPr>
        <p:spPr>
          <a:xfrm>
            <a:off x="5922752" y="3392102"/>
            <a:ext cx="1651232" cy="788566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>
                <a:solidFill>
                  <a:schemeClr val="tx1"/>
                </a:solidFill>
              </a:rPr>
              <a:t>강대중</a:t>
            </a:r>
          </a:p>
        </p:txBody>
      </p:sp>
      <p:sp>
        <p:nvSpPr>
          <p:cNvPr id="7" name="직사각형 6">
            <a:extLst>
              <a:ext uri="{FF2B5EF4-FFF2-40B4-BE49-F238E27FC236}">
                <a16:creationId xmlns:a16="http://schemas.microsoft.com/office/drawing/2014/main" id="{38430312-46F3-49D7-8A7F-99A995B62560}"/>
              </a:ext>
            </a:extLst>
          </p:cNvPr>
          <p:cNvSpPr/>
          <p:nvPr/>
        </p:nvSpPr>
        <p:spPr>
          <a:xfrm>
            <a:off x="3263317" y="2996967"/>
            <a:ext cx="759207" cy="729842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dirty="0">
                <a:solidFill>
                  <a:schemeClr val="tx1"/>
                </a:solidFill>
              </a:rPr>
              <a:t>회의</a:t>
            </a:r>
          </a:p>
        </p:txBody>
      </p:sp>
      <p:sp>
        <p:nvSpPr>
          <p:cNvPr id="8" name="직사각형 7">
            <a:extLst>
              <a:ext uri="{FF2B5EF4-FFF2-40B4-BE49-F238E27FC236}">
                <a16:creationId xmlns:a16="http://schemas.microsoft.com/office/drawing/2014/main" id="{CEC711CD-A0D7-41B6-9EFC-A79D12F784F7}"/>
              </a:ext>
            </a:extLst>
          </p:cNvPr>
          <p:cNvSpPr/>
          <p:nvPr/>
        </p:nvSpPr>
        <p:spPr>
          <a:xfrm>
            <a:off x="4022524" y="2996967"/>
            <a:ext cx="759207" cy="729842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dirty="0">
                <a:solidFill>
                  <a:schemeClr val="tx1"/>
                </a:solidFill>
              </a:rPr>
              <a:t>테이블</a:t>
            </a:r>
          </a:p>
        </p:txBody>
      </p:sp>
      <p:sp>
        <p:nvSpPr>
          <p:cNvPr id="9" name="직사각형 8">
            <a:extLst>
              <a:ext uri="{FF2B5EF4-FFF2-40B4-BE49-F238E27FC236}">
                <a16:creationId xmlns:a16="http://schemas.microsoft.com/office/drawing/2014/main" id="{94D2670F-B8FF-447C-AB1F-63E8356B75BB}"/>
              </a:ext>
            </a:extLst>
          </p:cNvPr>
          <p:cNvSpPr/>
          <p:nvPr/>
        </p:nvSpPr>
        <p:spPr>
          <a:xfrm>
            <a:off x="3263318" y="1359017"/>
            <a:ext cx="1719744" cy="729842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>
                <a:solidFill>
                  <a:schemeClr val="tx1"/>
                </a:solidFill>
              </a:rPr>
              <a:t>박용진</a:t>
            </a:r>
          </a:p>
        </p:txBody>
      </p:sp>
      <p:sp>
        <p:nvSpPr>
          <p:cNvPr id="10" name="부분 원형 9">
            <a:extLst>
              <a:ext uri="{FF2B5EF4-FFF2-40B4-BE49-F238E27FC236}">
                <a16:creationId xmlns:a16="http://schemas.microsoft.com/office/drawing/2014/main" id="{BC219C6D-424E-4688-891E-615DDA2219F1}"/>
              </a:ext>
            </a:extLst>
          </p:cNvPr>
          <p:cNvSpPr/>
          <p:nvPr/>
        </p:nvSpPr>
        <p:spPr>
          <a:xfrm flipH="1">
            <a:off x="2227976" y="4249024"/>
            <a:ext cx="2070682" cy="1820412"/>
          </a:xfrm>
          <a:prstGeom prst="pie">
            <a:avLst>
              <a:gd name="adj1" fmla="val 10800000"/>
              <a:gd name="adj2" fmla="val 16200000"/>
            </a:avLst>
          </a:pr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1" name="왼쪽 중괄호 10">
            <a:extLst>
              <a:ext uri="{FF2B5EF4-FFF2-40B4-BE49-F238E27FC236}">
                <a16:creationId xmlns:a16="http://schemas.microsoft.com/office/drawing/2014/main" id="{9926133E-BE89-436C-B041-89A902092236}"/>
              </a:ext>
            </a:extLst>
          </p:cNvPr>
          <p:cNvSpPr/>
          <p:nvPr/>
        </p:nvSpPr>
        <p:spPr>
          <a:xfrm>
            <a:off x="2885813" y="1359017"/>
            <a:ext cx="174627" cy="43200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2A7875C-B031-4DB2-B5DA-7EE9E002351B}"/>
              </a:ext>
            </a:extLst>
          </p:cNvPr>
          <p:cNvSpPr txBox="1"/>
          <p:nvPr/>
        </p:nvSpPr>
        <p:spPr>
          <a:xfrm>
            <a:off x="2324871" y="3183514"/>
            <a:ext cx="5148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/>
              <a:t>4m</a:t>
            </a:r>
            <a:endParaRPr lang="ko-KR" altLang="en-US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98FC13B-4C17-4DFE-AB72-91D81ADEFE00}"/>
              </a:ext>
            </a:extLst>
          </p:cNvPr>
          <p:cNvSpPr txBox="1"/>
          <p:nvPr/>
        </p:nvSpPr>
        <p:spPr>
          <a:xfrm>
            <a:off x="5489203" y="482258"/>
            <a:ext cx="5148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/>
              <a:t>4m</a:t>
            </a:r>
            <a:endParaRPr lang="ko-KR" altLang="en-US" dirty="0"/>
          </a:p>
        </p:txBody>
      </p:sp>
      <p:sp>
        <p:nvSpPr>
          <p:cNvPr id="14" name="왼쪽 중괄호 13">
            <a:extLst>
              <a:ext uri="{FF2B5EF4-FFF2-40B4-BE49-F238E27FC236}">
                <a16:creationId xmlns:a16="http://schemas.microsoft.com/office/drawing/2014/main" id="{18330015-533A-4034-A18C-B6DD4ECD1E7D}"/>
              </a:ext>
            </a:extLst>
          </p:cNvPr>
          <p:cNvSpPr/>
          <p:nvPr/>
        </p:nvSpPr>
        <p:spPr>
          <a:xfrm rot="5400000">
            <a:off x="5317593" y="-1114380"/>
            <a:ext cx="211445" cy="4319999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FB5F7D6-0698-4707-A231-FD251424E824}"/>
              </a:ext>
            </a:extLst>
          </p:cNvPr>
          <p:cNvSpPr txBox="1"/>
          <p:nvPr/>
        </p:nvSpPr>
        <p:spPr>
          <a:xfrm>
            <a:off x="3263316" y="5857327"/>
            <a:ext cx="41408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/>
              <a:t>전용면적 </a:t>
            </a:r>
            <a:r>
              <a:rPr lang="en-US" altLang="ko-KR" dirty="0"/>
              <a:t>: </a:t>
            </a:r>
            <a:r>
              <a:rPr lang="ko-KR" altLang="en-US" dirty="0"/>
              <a:t>가로 </a:t>
            </a:r>
            <a:r>
              <a:rPr lang="en-US" altLang="ko-KR" dirty="0"/>
              <a:t>4m * </a:t>
            </a:r>
            <a:r>
              <a:rPr lang="ko-KR" altLang="en-US" dirty="0"/>
              <a:t>세로 </a:t>
            </a:r>
            <a:r>
              <a:rPr lang="en-US" altLang="ko-KR" dirty="0"/>
              <a:t>4m = 16㎡</a:t>
            </a:r>
            <a:endParaRPr lang="ko-KR" altLang="en-US" dirty="0"/>
          </a:p>
        </p:txBody>
      </p:sp>
      <p:sp>
        <p:nvSpPr>
          <p:cNvPr id="16" name="타원 15">
            <a:extLst>
              <a:ext uri="{FF2B5EF4-FFF2-40B4-BE49-F238E27FC236}">
                <a16:creationId xmlns:a16="http://schemas.microsoft.com/office/drawing/2014/main" id="{BD4221F2-5DE3-473B-B40E-EA21FB67902B}"/>
              </a:ext>
            </a:extLst>
          </p:cNvPr>
          <p:cNvSpPr/>
          <p:nvPr/>
        </p:nvSpPr>
        <p:spPr>
          <a:xfrm>
            <a:off x="6540759" y="1903445"/>
            <a:ext cx="485192" cy="500895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7" name="타원 16">
            <a:extLst>
              <a:ext uri="{FF2B5EF4-FFF2-40B4-BE49-F238E27FC236}">
                <a16:creationId xmlns:a16="http://schemas.microsoft.com/office/drawing/2014/main" id="{1E3641A6-CA27-4DAD-8D68-6667F7791007}"/>
              </a:ext>
            </a:extLst>
          </p:cNvPr>
          <p:cNvSpPr/>
          <p:nvPr/>
        </p:nvSpPr>
        <p:spPr>
          <a:xfrm>
            <a:off x="6505772" y="4358978"/>
            <a:ext cx="485192" cy="500895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8" name="타원 17">
            <a:extLst>
              <a:ext uri="{FF2B5EF4-FFF2-40B4-BE49-F238E27FC236}">
                <a16:creationId xmlns:a16="http://schemas.microsoft.com/office/drawing/2014/main" id="{88F69A2A-4B17-4868-B448-BF41ABFA57B3}"/>
              </a:ext>
            </a:extLst>
          </p:cNvPr>
          <p:cNvSpPr/>
          <p:nvPr/>
        </p:nvSpPr>
        <p:spPr>
          <a:xfrm>
            <a:off x="3493630" y="3837502"/>
            <a:ext cx="317953" cy="32147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9" name="타원 18">
            <a:extLst>
              <a:ext uri="{FF2B5EF4-FFF2-40B4-BE49-F238E27FC236}">
                <a16:creationId xmlns:a16="http://schemas.microsoft.com/office/drawing/2014/main" id="{C75E2E98-DCC1-4E38-A2F6-FE9F053BE29B}"/>
              </a:ext>
            </a:extLst>
          </p:cNvPr>
          <p:cNvSpPr/>
          <p:nvPr/>
        </p:nvSpPr>
        <p:spPr>
          <a:xfrm>
            <a:off x="4243150" y="3831758"/>
            <a:ext cx="317953" cy="32147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0" name="타원 19">
            <a:extLst>
              <a:ext uri="{FF2B5EF4-FFF2-40B4-BE49-F238E27FC236}">
                <a16:creationId xmlns:a16="http://schemas.microsoft.com/office/drawing/2014/main" id="{7DA2F29A-FE61-42FD-AFE9-A1DC8A8CEB2E}"/>
              </a:ext>
            </a:extLst>
          </p:cNvPr>
          <p:cNvSpPr/>
          <p:nvPr/>
        </p:nvSpPr>
        <p:spPr>
          <a:xfrm>
            <a:off x="3451941" y="2556027"/>
            <a:ext cx="317953" cy="32147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1" name="타원 20">
            <a:extLst>
              <a:ext uri="{FF2B5EF4-FFF2-40B4-BE49-F238E27FC236}">
                <a16:creationId xmlns:a16="http://schemas.microsoft.com/office/drawing/2014/main" id="{070064C9-519F-45E2-9C7D-797BB66DC1CB}"/>
              </a:ext>
            </a:extLst>
          </p:cNvPr>
          <p:cNvSpPr/>
          <p:nvPr/>
        </p:nvSpPr>
        <p:spPr>
          <a:xfrm>
            <a:off x="4201461" y="2550283"/>
            <a:ext cx="317953" cy="32147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2" name="타원 21">
            <a:extLst>
              <a:ext uri="{FF2B5EF4-FFF2-40B4-BE49-F238E27FC236}">
                <a16:creationId xmlns:a16="http://schemas.microsoft.com/office/drawing/2014/main" id="{D029C3B6-8328-4013-B3B4-E240A035E09D}"/>
              </a:ext>
            </a:extLst>
          </p:cNvPr>
          <p:cNvSpPr/>
          <p:nvPr/>
        </p:nvSpPr>
        <p:spPr>
          <a:xfrm>
            <a:off x="3925197" y="2147620"/>
            <a:ext cx="317953" cy="32147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764352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192</TotalTime>
  <Words>17</Words>
  <Application>Microsoft Office PowerPoint</Application>
  <PresentationFormat>와이드스크린</PresentationFormat>
  <Paragraphs>8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맑은 고딕</vt:lpstr>
      <vt:lpstr>Arial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A9761</dc:creator>
  <cp:lastModifiedBy>A9761</cp:lastModifiedBy>
  <cp:revision>4</cp:revision>
  <dcterms:created xsi:type="dcterms:W3CDTF">2020-09-24T01:18:43Z</dcterms:created>
  <dcterms:modified xsi:type="dcterms:W3CDTF">2020-09-24T04:54:04Z</dcterms:modified>
</cp:coreProperties>
</file>