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9E1054-6561-44E6-9532-461404691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8A22861-9B3D-4F7B-A8CE-C55FBF65B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82BF75-4DBB-4D56-9AE8-3FB168E5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BE1BF4-CD53-4BC4-843D-CBB1F2678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BDDC10-BC2E-4BC0-8037-8B9F1128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791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690D53-27E8-47BC-B311-3D1C64C3F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CF2ECEE-B04F-423D-BA86-A4A534C42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E359EF6-2C3D-4B3C-8C10-BDD0702C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2D5FB63-7B34-4FF2-9E94-A708E90A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A1813E4-4300-4B33-B299-482FAF0B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391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F030892-601C-4BFE-8171-6E44C3185F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F1E4F7F-D8C7-4FF1-94A6-B71187560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CAC86E-623F-4B81-8AB8-5FC25C6E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7D7816-FE34-47FA-9DCA-57A0058D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DE56D4-54BC-4649-802F-AC7FB093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54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D01B2B-8A03-401C-AEA7-D9AD1B796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F7B8F2-06A6-4BCF-BD92-FF2999532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7AD919-ECF0-4D52-9208-6307D208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85D8AB-D005-4FF0-A6DC-EE3810525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CD6B496-9803-4F71-8217-2F32E7966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65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9331B5-8583-4373-9A09-9D8858D58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E9348A-3E9A-4646-B217-0598BE948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A3D0BC-1371-4522-A575-F326C15D2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9DF2BE3-D00F-466F-9764-FD1AA780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2FF968-BD49-4FB0-871A-AFDAF2BC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267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E166CF-D3D9-492D-AD08-BF2B22CE1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AFA120-3582-4A29-9C39-BF8521149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938DE8F-7831-4138-B654-3BB7568E5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F5F8134-7F3A-4CC3-BA7B-353517C5C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C3F974A-E313-479A-A7BF-EBB78467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D9D5059-4EF8-43FA-89AE-7354F0549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92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A77CC3-3EA6-402C-8C8F-F8A60B1F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610694D-7ECA-4250-9634-BD7F59201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28DBD8C-C98F-4BAC-B9B7-AF1DB0F52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56E8B28-1606-4DC8-B8B1-D33B2993E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5CF85E7-AC32-4632-A584-6239B56AE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5D296FB-172F-4D33-B9E8-FF8D2AA8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C93259E-259C-4BCF-8A5B-13EDDA37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5094463-7787-4C05-9EF2-FDA1DB15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739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FCDFAF-5BA1-4E16-95DD-EAD2C3672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70AEE6B-2ADD-407C-BDDB-B279D6743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DDDEE82-943D-447F-968C-8324065A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DB4DC90-C6B7-4034-80BD-CDDCF2B0B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8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8DC0D56-22DA-440B-97ED-F3034DBA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41336BC-C4BE-408C-BCAC-791D81425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266138-C153-4657-B81F-11F13C06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43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6C1AAD-9869-4B7F-9DE2-F0549DCA8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B00DBC-5EC9-47C4-BD2B-2FDE3D8D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4F27509-B007-456D-8D16-7EC41CE68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C13BE0B-9101-4801-B73C-C6326E677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25737E-D4A3-4D2B-ACA4-394AD776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0EEEFE3-D266-4E43-A003-6303C779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254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9E93A5-4F2E-4290-8EE6-33567B7A7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6554111-DF7B-4BBC-A6ED-836B8BF35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27B5D24-3427-42B1-9C9B-154BAC973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970B4CA-5BCE-4E82-B966-65EA79BC3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927CB1-EAA8-4F2D-B3F8-561965CF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AA3CE58-7DF7-4ADA-B2A0-8B42287A0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431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EC714AF-53EB-4163-BDC5-73901487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311FC67-3125-464C-88A5-00034E5F6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FC03E6-57BA-4479-87B8-FB895E496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A1B5F-9D0B-42C5-A007-DBC0FFF1EA68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CFE529-613F-42FF-A7EB-3553FBF46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497C85-FF90-45BE-AEEA-72BB8B7F3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639D7-FFEC-4AD2-B633-45BD1A5E96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65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AFAB7FF6-FEC2-4351-8B3D-60EC7752685F}"/>
              </a:ext>
            </a:extLst>
          </p:cNvPr>
          <p:cNvSpPr/>
          <p:nvPr/>
        </p:nvSpPr>
        <p:spPr>
          <a:xfrm>
            <a:off x="3263317" y="1359017"/>
            <a:ext cx="4320000" cy="43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89A95FD-63DE-4F8B-9964-6007F2AFF80B}"/>
              </a:ext>
            </a:extLst>
          </p:cNvPr>
          <p:cNvSpPr/>
          <p:nvPr/>
        </p:nvSpPr>
        <p:spPr>
          <a:xfrm>
            <a:off x="5922752" y="2612015"/>
            <a:ext cx="1651232" cy="7885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오성운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5B787B8-9620-4A6C-BB2A-3B0385325ED3}"/>
              </a:ext>
            </a:extLst>
          </p:cNvPr>
          <p:cNvSpPr/>
          <p:nvPr/>
        </p:nvSpPr>
        <p:spPr>
          <a:xfrm>
            <a:off x="5922752" y="3392102"/>
            <a:ext cx="1651232" cy="7885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강대중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8430312-46F3-49D7-8A7F-99A995B62560}"/>
              </a:ext>
            </a:extLst>
          </p:cNvPr>
          <p:cNvSpPr/>
          <p:nvPr/>
        </p:nvSpPr>
        <p:spPr>
          <a:xfrm>
            <a:off x="3263317" y="2996967"/>
            <a:ext cx="759207" cy="7298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회의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CEC711CD-A0D7-41B6-9EFC-A79D12F784F7}"/>
              </a:ext>
            </a:extLst>
          </p:cNvPr>
          <p:cNvSpPr/>
          <p:nvPr/>
        </p:nvSpPr>
        <p:spPr>
          <a:xfrm>
            <a:off x="4022524" y="2996967"/>
            <a:ext cx="759207" cy="7298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테이블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4D2670F-B8FF-447C-AB1F-63E8356B75BB}"/>
              </a:ext>
            </a:extLst>
          </p:cNvPr>
          <p:cNvSpPr/>
          <p:nvPr/>
        </p:nvSpPr>
        <p:spPr>
          <a:xfrm>
            <a:off x="3263318" y="1359017"/>
            <a:ext cx="1719744" cy="7298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박용진</a:t>
            </a:r>
          </a:p>
        </p:txBody>
      </p:sp>
      <p:sp>
        <p:nvSpPr>
          <p:cNvPr id="10" name="부분 원형 9">
            <a:extLst>
              <a:ext uri="{FF2B5EF4-FFF2-40B4-BE49-F238E27FC236}">
                <a16:creationId xmlns:a16="http://schemas.microsoft.com/office/drawing/2014/main" id="{BC219C6D-424E-4688-891E-615DDA2219F1}"/>
              </a:ext>
            </a:extLst>
          </p:cNvPr>
          <p:cNvSpPr/>
          <p:nvPr/>
        </p:nvSpPr>
        <p:spPr>
          <a:xfrm flipH="1">
            <a:off x="2227976" y="4249024"/>
            <a:ext cx="2070682" cy="1820412"/>
          </a:xfrm>
          <a:prstGeom prst="pie">
            <a:avLst>
              <a:gd name="adj1" fmla="val 10800000"/>
              <a:gd name="adj2" fmla="val 1620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왼쪽 중괄호 10">
            <a:extLst>
              <a:ext uri="{FF2B5EF4-FFF2-40B4-BE49-F238E27FC236}">
                <a16:creationId xmlns:a16="http://schemas.microsoft.com/office/drawing/2014/main" id="{9926133E-BE89-436C-B041-89A902092236}"/>
              </a:ext>
            </a:extLst>
          </p:cNvPr>
          <p:cNvSpPr/>
          <p:nvPr/>
        </p:nvSpPr>
        <p:spPr>
          <a:xfrm>
            <a:off x="2885813" y="1359017"/>
            <a:ext cx="174627" cy="4320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A7875C-B031-4DB2-B5DA-7EE9E002351B}"/>
              </a:ext>
            </a:extLst>
          </p:cNvPr>
          <p:cNvSpPr txBox="1"/>
          <p:nvPr/>
        </p:nvSpPr>
        <p:spPr>
          <a:xfrm>
            <a:off x="2324871" y="318351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4m</a:t>
            </a:r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8FC13B-4C17-4DFE-AB72-91D81ADEFE00}"/>
              </a:ext>
            </a:extLst>
          </p:cNvPr>
          <p:cNvSpPr txBox="1"/>
          <p:nvPr/>
        </p:nvSpPr>
        <p:spPr>
          <a:xfrm>
            <a:off x="5489203" y="482258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4m</a:t>
            </a:r>
            <a:endParaRPr lang="ko-KR" altLang="en-US" dirty="0"/>
          </a:p>
        </p:txBody>
      </p:sp>
      <p:sp>
        <p:nvSpPr>
          <p:cNvPr id="14" name="왼쪽 중괄호 13">
            <a:extLst>
              <a:ext uri="{FF2B5EF4-FFF2-40B4-BE49-F238E27FC236}">
                <a16:creationId xmlns:a16="http://schemas.microsoft.com/office/drawing/2014/main" id="{18330015-533A-4034-A18C-B6DD4ECD1E7D}"/>
              </a:ext>
            </a:extLst>
          </p:cNvPr>
          <p:cNvSpPr/>
          <p:nvPr/>
        </p:nvSpPr>
        <p:spPr>
          <a:xfrm rot="5400000">
            <a:off x="5317593" y="-1114380"/>
            <a:ext cx="211445" cy="431999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B5F7D6-0698-4707-A231-FD251424E824}"/>
              </a:ext>
            </a:extLst>
          </p:cNvPr>
          <p:cNvSpPr txBox="1"/>
          <p:nvPr/>
        </p:nvSpPr>
        <p:spPr>
          <a:xfrm>
            <a:off x="3263316" y="5857327"/>
            <a:ext cx="414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전용면적 </a:t>
            </a:r>
            <a:r>
              <a:rPr lang="en-US" altLang="ko-KR" dirty="0"/>
              <a:t>: </a:t>
            </a:r>
            <a:r>
              <a:rPr lang="ko-KR" altLang="en-US" dirty="0"/>
              <a:t>가로 </a:t>
            </a:r>
            <a:r>
              <a:rPr lang="en-US" altLang="ko-KR" dirty="0"/>
              <a:t>4m * </a:t>
            </a:r>
            <a:r>
              <a:rPr lang="ko-KR" altLang="en-US" dirty="0"/>
              <a:t>세로 </a:t>
            </a:r>
            <a:r>
              <a:rPr lang="en-US" altLang="ko-KR" dirty="0"/>
              <a:t>4m = 16㎡</a:t>
            </a:r>
            <a:endParaRPr lang="ko-KR" altLang="en-US" dirty="0"/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BD4221F2-5DE3-473B-B40E-EA21FB67902B}"/>
              </a:ext>
            </a:extLst>
          </p:cNvPr>
          <p:cNvSpPr/>
          <p:nvPr/>
        </p:nvSpPr>
        <p:spPr>
          <a:xfrm>
            <a:off x="6540759" y="1903445"/>
            <a:ext cx="485192" cy="50089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1E3641A6-CA27-4DAD-8D68-6667F7791007}"/>
              </a:ext>
            </a:extLst>
          </p:cNvPr>
          <p:cNvSpPr/>
          <p:nvPr/>
        </p:nvSpPr>
        <p:spPr>
          <a:xfrm>
            <a:off x="6505772" y="4358978"/>
            <a:ext cx="485192" cy="50089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88F69A2A-4B17-4868-B448-BF41ABFA57B3}"/>
              </a:ext>
            </a:extLst>
          </p:cNvPr>
          <p:cNvSpPr/>
          <p:nvPr/>
        </p:nvSpPr>
        <p:spPr>
          <a:xfrm>
            <a:off x="3493630" y="3837502"/>
            <a:ext cx="317953" cy="32147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C75E2E98-DCC1-4E38-A2F6-FE9F053BE29B}"/>
              </a:ext>
            </a:extLst>
          </p:cNvPr>
          <p:cNvSpPr/>
          <p:nvPr/>
        </p:nvSpPr>
        <p:spPr>
          <a:xfrm>
            <a:off x="4243150" y="3831758"/>
            <a:ext cx="317953" cy="32147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7DA2F29A-FE61-42FD-AFE9-A1DC8A8CEB2E}"/>
              </a:ext>
            </a:extLst>
          </p:cNvPr>
          <p:cNvSpPr/>
          <p:nvPr/>
        </p:nvSpPr>
        <p:spPr>
          <a:xfrm>
            <a:off x="3451941" y="2556027"/>
            <a:ext cx="317953" cy="32147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070064C9-519F-45E2-9C7D-797BB66DC1CB}"/>
              </a:ext>
            </a:extLst>
          </p:cNvPr>
          <p:cNvSpPr/>
          <p:nvPr/>
        </p:nvSpPr>
        <p:spPr>
          <a:xfrm>
            <a:off x="4201461" y="2550283"/>
            <a:ext cx="317953" cy="32147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D029C3B6-8328-4013-B3B4-E240A035E09D}"/>
              </a:ext>
            </a:extLst>
          </p:cNvPr>
          <p:cNvSpPr/>
          <p:nvPr/>
        </p:nvSpPr>
        <p:spPr>
          <a:xfrm>
            <a:off x="3925197" y="2147620"/>
            <a:ext cx="317953" cy="32147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43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17</Words>
  <Application>Microsoft Office PowerPoint</Application>
  <PresentationFormat>와이드스크린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A9761</dc:creator>
  <cp:lastModifiedBy>A9761</cp:lastModifiedBy>
  <cp:revision>4</cp:revision>
  <dcterms:created xsi:type="dcterms:W3CDTF">2020-09-24T01:18:43Z</dcterms:created>
  <dcterms:modified xsi:type="dcterms:W3CDTF">2020-09-24T04:54:04Z</dcterms:modified>
</cp:coreProperties>
</file>